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77aafed4-63e6-4afd-b539-4bbf4fcc2bfe" providerId="ADAL" clId="{8A7A67D6-371F-4565-8B66-79B0A17C1EB2}"/>
    <pc:docChg chg="custSel modSld">
      <pc:chgData name="Abi Aldridge" userId="77aafed4-63e6-4afd-b539-4bbf4fcc2bfe" providerId="ADAL" clId="{8A7A67D6-371F-4565-8B66-79B0A17C1EB2}" dt="2021-01-06T12:58:12.129" v="2" actId="1076"/>
      <pc:docMkLst>
        <pc:docMk/>
      </pc:docMkLst>
      <pc:sldChg chg="delSp modSp">
        <pc:chgData name="Abi Aldridge" userId="77aafed4-63e6-4afd-b539-4bbf4fcc2bfe" providerId="ADAL" clId="{8A7A67D6-371F-4565-8B66-79B0A17C1EB2}" dt="2021-01-06T12:58:12.129" v="2" actId="1076"/>
        <pc:sldMkLst>
          <pc:docMk/>
          <pc:sldMk cId="2767708440" sldId="263"/>
        </pc:sldMkLst>
        <pc:spChg chg="del">
          <ac:chgData name="Abi Aldridge" userId="77aafed4-63e6-4afd-b539-4bbf4fcc2bfe" providerId="ADAL" clId="{8A7A67D6-371F-4565-8B66-79B0A17C1EB2}" dt="2021-01-06T12:58:05.657" v="0" actId="478"/>
          <ac:spMkLst>
            <pc:docMk/>
            <pc:sldMk cId="2767708440" sldId="263"/>
            <ac:spMk id="3" creationId="{07343637-D19B-4853-9B33-507C4CF6990F}"/>
          </ac:spMkLst>
        </pc:sp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9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0" creationId="{00000000-0000-0000-0000-000000000000}"/>
          </ac:picMkLst>
        </pc:picChg>
        <pc:picChg chg="mod">
          <ac:chgData name="Abi Aldridge" userId="77aafed4-63e6-4afd-b539-4bbf4fcc2bfe" providerId="ADAL" clId="{8A7A67D6-371F-4565-8B66-79B0A17C1EB2}" dt="2021-01-06T12:58:12.129" v="2" actId="1076"/>
          <ac:picMkLst>
            <pc:docMk/>
            <pc:sldMk cId="2767708440" sldId="263"/>
            <ac:picMk id="11" creationId="{00000000-0000-0000-0000-000000000000}"/>
          </ac:picMkLst>
        </pc:picChg>
        <pc:picChg chg="del">
          <ac:chgData name="Abi Aldridge" userId="77aafed4-63e6-4afd-b539-4bbf4fcc2bfe" providerId="ADAL" clId="{8A7A67D6-371F-4565-8B66-79B0A17C1EB2}" dt="2021-01-06T12:58:06.265" v="1" actId="478"/>
          <ac:picMkLst>
            <pc:docMk/>
            <pc:sldMk cId="2767708440" sldId="263"/>
            <ac:picMk id="16" creationId="{00000000-0000-0000-0000-000000000000}"/>
          </ac:picMkLst>
        </pc:picChg>
      </pc:sldChg>
    </pc:docChg>
  </pc:docChgLst>
  <pc:docChgLst>
    <pc:chgData name="Susan Rogers" userId="c3d15b49-e349-4bff-b950-8db095e6b10f" providerId="ADAL" clId="{EF82D6DC-FA95-462D-9211-304E206216E9}"/>
    <pc:docChg chg="custSel modSld">
      <pc:chgData name="Susan Rogers" userId="c3d15b49-e349-4bff-b950-8db095e6b10f" providerId="ADAL" clId="{EF82D6DC-FA95-462D-9211-304E206216E9}" dt="2020-10-12T13:55:14.317" v="0" actId="478"/>
      <pc:docMkLst>
        <pc:docMk/>
      </pc:docMkLst>
      <pc:sldChg chg="delSp">
        <pc:chgData name="Susan Rogers" userId="c3d15b49-e349-4bff-b950-8db095e6b10f" providerId="ADAL" clId="{EF82D6DC-FA95-462D-9211-304E206216E9}" dt="2020-10-12T13:55:14.317" v="0" actId="478"/>
        <pc:sldMkLst>
          <pc:docMk/>
          <pc:sldMk cId="4036788" sldId="261"/>
        </pc:sldMkLst>
        <pc:spChg chg="del">
          <ac:chgData name="Susan Rogers" userId="c3d15b49-e349-4bff-b950-8db095e6b10f" providerId="ADAL" clId="{EF82D6DC-FA95-462D-9211-304E206216E9}" dt="2020-10-12T13:55:14.317" v="0" actId="478"/>
          <ac:spMkLst>
            <pc:docMk/>
            <pc:sldMk cId="4036788" sldId="261"/>
            <ac:spMk id="6" creationId="{674D4EE9-70FA-4BD8-9ED9-44B577D588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>
                <a:solidFill>
                  <a:srgbClr val="FFFF00"/>
                </a:solidFill>
                <a:latin typeface="+mn-lt"/>
              </a:rPr>
              <a:t>Children’s Mental Health Week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>
                <a:solidFill>
                  <a:srgbClr val="FFFF00"/>
                </a:solidFill>
                <a:latin typeface="+mn-lt"/>
              </a:rPr>
              <a:t>1-7 February 2021</a:t>
            </a:r>
            <a:r>
              <a:rPr lang="en-US" sz="5000" b="1" dirty="0">
                <a:solidFill>
                  <a:srgbClr val="FFFFFF"/>
                </a:solidFill>
                <a:latin typeface="+mn-lt"/>
              </a:rPr>
              <a:t/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Assembly slides for primary-age children</a:t>
            </a: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632" y="4369318"/>
            <a:ext cx="8478036" cy="8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what-does...mean-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2" y="427098"/>
            <a:ext cx="9442822" cy="5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ee-if-you....vide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5" y="298824"/>
            <a:ext cx="10406822" cy="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4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333" y="302381"/>
            <a:ext cx="6959334" cy="918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How-does...you-feel-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72" y="312964"/>
            <a:ext cx="9126816" cy="9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Listen to or read the story “Beautiful Oops” (or one of your own)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Remember, when we express ourselves we don’t have to be a great artist or a wonderful dancer.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It’s not about being the very best at something or putting on a performance.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Let’s encourage each other to find lots of different ways to get creative and express </a:t>
            </a:r>
            <a:r>
              <a:rPr lang="en-GB" dirty="0">
                <a:solidFill>
                  <a:schemeClr val="bg1"/>
                </a:solidFill>
              </a:rPr>
              <a:t>ourselves.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400" y="2069700"/>
            <a:ext cx="3946935" cy="26296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Can-we-find...ifferent-way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29" y="267424"/>
            <a:ext cx="6364942" cy="961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24933" y="5726259"/>
            <a:ext cx="3164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Link to story</a:t>
            </a:r>
          </a:p>
          <a:p>
            <a:r>
              <a:rPr lang="en-US" dirty="0" smtClean="0"/>
              <a:t>https</a:t>
            </a:r>
            <a:r>
              <a:rPr lang="en-US" dirty="0"/>
              <a:t>://youtu.be/2fZjMYdQjGM</a:t>
            </a:r>
          </a:p>
        </p:txBody>
      </p:sp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3" name="Picture 12" descr="How-can-we-help...w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354398"/>
            <a:ext cx="10578353" cy="7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Explore your creativity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nvite </a:t>
            </a:r>
            <a:r>
              <a:rPr lang="en-GB" dirty="0"/>
              <a:t>pupils to have a go at the one-minute Squiggle game by Place2Be’s Art Room team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Watch </a:t>
            </a:r>
            <a:r>
              <a:rPr lang="en-GB" dirty="0"/>
              <a:t>the demo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://youtu.be/ozKW1M97JXE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76" y="2564215"/>
            <a:ext cx="28575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84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8</a:t>
            </a:r>
            <a:endParaRPr lang="en-GB" i="1" dirty="0"/>
          </a:p>
        </p:txBody>
      </p:sp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1368109" y="1616879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672" y="1288050"/>
            <a:ext cx="5895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We hope that you </a:t>
            </a:r>
            <a:r>
              <a:rPr lang="en-GB" sz="2800" dirty="0" smtClean="0">
                <a:latin typeface="Comic Sans MS" panose="030F0702030302020204" pitchFamily="66" charset="0"/>
              </a:rPr>
              <a:t>join in with </a:t>
            </a:r>
            <a:r>
              <a:rPr lang="en-GB" sz="2800" dirty="0">
                <a:latin typeface="Comic Sans MS" panose="030F0702030302020204" pitchFamily="66" charset="0"/>
              </a:rPr>
              <a:t>our 'Dress to Express Day' on </a:t>
            </a:r>
            <a:r>
              <a:rPr lang="en-GB" sz="2800" dirty="0" smtClean="0">
                <a:latin typeface="Comic Sans MS" panose="030F0702030302020204" pitchFamily="66" charset="0"/>
              </a:rPr>
              <a:t>Friday. 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If you are not in school, why not send your class teacher a photo of you dressed to express (via Dojo).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410ED-9552-423D-ABFC-6FF8BDFC7A6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c08b032f-9e00-415d-9c15-e247b3ec09db"/>
    <ds:schemaRef ds:uri="a7637a19-367a-4688-a577-98d1b2f528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169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Children’s Mental Health Week  1-7 February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 your creativity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Sarah Carnall</cp:lastModifiedBy>
  <cp:revision>29</cp:revision>
  <dcterms:created xsi:type="dcterms:W3CDTF">2020-10-12T13:02:18Z</dcterms:created>
  <dcterms:modified xsi:type="dcterms:W3CDTF">2021-02-05T17:38:34Z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