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30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8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83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7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705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91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63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98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20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06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6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74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7223-808F-4F4E-9D00-C21F00425B18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27C3B4-3575-454B-9318-426C65DC0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91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773" y="815924"/>
            <a:ext cx="8412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latin typeface="Sassoon"/>
                <a:cs typeface="Leelawadee UI Semilight" panose="020B0402040204020203" pitchFamily="34" charset="-34"/>
              </a:rPr>
              <a:t>What makes a good story? </a:t>
            </a:r>
            <a:endParaRPr lang="en-GB" sz="8800" dirty="0">
              <a:latin typeface="Sassoon"/>
              <a:cs typeface="Leelawadee UI Semilight" panose="020B0402040204020203" pitchFamily="34" charset="-34"/>
            </a:endParaRPr>
          </a:p>
        </p:txBody>
      </p:sp>
      <p:pic>
        <p:nvPicPr>
          <p:cNvPr id="4" name="Picture 3" descr="https://encrypted-tbn0.gstatic.com/images?q=tbn:ANd9GcQMXOnGol5f8jkbO-yRMDC2wPfZ7TbFnoC4gLqAHmqey99WdDF7fSwqvIQWUg:https://www.nojitter.com/sites/default/files/question-mark-2110767_1280.jpg&amp;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3" y="3855842"/>
            <a:ext cx="4037428" cy="241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9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49194"/>
          </a:xfrm>
        </p:spPr>
        <p:txBody>
          <a:bodyPr>
            <a:normAutofit/>
          </a:bodyPr>
          <a:lstStyle/>
          <a:p>
            <a:r>
              <a:rPr lang="en-GB" sz="4400" dirty="0" smtClean="0"/>
              <a:t>A good story offers a sense of joy </a:t>
            </a:r>
            <a:r>
              <a:rPr lang="en-GB" dirty="0" smtClean="0"/>
              <a:t>– they make us laugh or cry by giving us a character we want to care about. </a:t>
            </a:r>
            <a:endParaRPr lang="en-GB" dirty="0"/>
          </a:p>
        </p:txBody>
      </p:sp>
      <p:pic>
        <p:nvPicPr>
          <p:cNvPr id="4" name="Content Placeholder 3" descr="https://encrypted-tbn0.gstatic.com/images?q=tbn:ANd9GcSBMeOx3_MmbFBVXUbYx3YMRGvipCFHXlVX4nYMKQm4kY1UcwEwHTUFLaOHJw:https://images-eu.ssl-images-amazon.com/images/I/51V-wkUk%252BZL._AC_UL600_SR588,600_.jpg&amp;s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067" y="3504893"/>
            <a:ext cx="2682155" cy="2530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static.com/images?q=tbn:ANd9GcQ12z7L60kisuiWkQgmKRiDfUZ3MbigCiNzrAP746YAiMeaWJe2RqDwBAhauJQ:https://images-na.ssl-images-amazon.com/images/I/81yRl4cb9IL.jpg&amp;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703" y="3137095"/>
            <a:ext cx="2437155" cy="305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0.gstatic.com/images?q=tbn:ANd9GcQ4slxJ6STA144vn1wXvob7G2O86Kw2m0z5Hp1cmDKNz6u6_6FoDhpnnPmBJQ:https://londonnewsonline.co.uk/wp-content/uploads/2018/08/Aug-17-whats-on-TLPGW-1-SMALL-800x445.jpg&amp;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2959197"/>
            <a:ext cx="3052689" cy="218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Easy to follow</a:t>
            </a:r>
            <a:endParaRPr lang="en-GB" dirty="0"/>
          </a:p>
        </p:txBody>
      </p:sp>
      <p:pic>
        <p:nvPicPr>
          <p:cNvPr id="10" name="Content Placeholder 9" descr="https://encrypted-tbn0.gstatic.com/images?q=tbn:ANd9GcSlwuzRY9xkH16THbFgxOJB-W1VQuzehw56nG-tWv9rtXhFDL7sXahoiMISN68:https://ied.eu/wp-content/uploads/2016/03/beginning.png&amp;s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81" y="2282325"/>
            <a:ext cx="2628574" cy="200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encrypted-tbn0.gstatic.com/images?q=tbn:ANd9GcTx0bcFMNJma2ubRwTvFGWG-oypLLU-jRpn4CvHWVI39FG8gtWjkz7aG1jugA:https://www-kiva-org.global.ssl.fastly.net/cms//sites/default/files/kivablog/missing_middle_1.png&amp;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9" y="2849280"/>
            <a:ext cx="3054787" cy="2158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encrypted-tbn0.gstatic.com/images?q=tbn:ANd9GcQ7e03JImvOB04eg5sukCYBwxFBWvd04Cymvzmyb8i8MxFkc-rCZ1q5WiEYAg:https://image.shutterstock.com/image-vector/old-movie-ending-screen-background-260nw-1336717865.jpg&amp;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3"/>
          <a:stretch/>
        </p:blipFill>
        <p:spPr bwMode="auto">
          <a:xfrm>
            <a:off x="8222419" y="2152357"/>
            <a:ext cx="3073937" cy="2132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</a:t>
            </a:r>
            <a:r>
              <a:rPr lang="en-GB" dirty="0" smtClean="0"/>
              <a:t>igh </a:t>
            </a:r>
            <a:r>
              <a:rPr lang="en-GB" dirty="0"/>
              <a:t>quality </a:t>
            </a:r>
            <a:r>
              <a:rPr lang="en-GB" dirty="0" smtClean="0"/>
              <a:t>illustrations </a:t>
            </a:r>
            <a:endParaRPr lang="en-GB" dirty="0"/>
          </a:p>
        </p:txBody>
      </p:sp>
      <p:pic>
        <p:nvPicPr>
          <p:cNvPr id="4" name="Content Placeholder 3" descr="https://encrypted-tbn0.gstatic.com/images?q=tbn:ANd9GcRKJBTOqoPSgpqyoYRomwRGNXtvjw-AHeYXe5yD8zgbl6fdVFSJW-P_8ZYb9Sw:https://img.theculturetrip.com/wp-content/uploads/2016/01/3066818278_25798447bc_b.jpg&amp;s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53" y="2072930"/>
            <a:ext cx="2122680" cy="24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static.com/images?q=tbn:ANd9GcTmjtS_4jSQKCLUT3CCn6XXhIu6erLCGozzQcn12fibn33Q1rY7OGYe680Ov7M:https://upload.wikimedia.org/wikipedia/commons/b/b4/Little_Red_Riding_Hood_-_J._W._Smith.jpg&amp;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54" y="2072931"/>
            <a:ext cx="2243871" cy="2499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0.gstatic.com/images?q=tbn:ANd9GcSgSAyzKC5fdb4JfjwrrE8AqLrO7C-gU7zWYD3p_cflC7AW7YxGDq5dTsOo4gc:https://www.inthebook.com/en-gb/wp-content/uploads/2018/05/VHC-GUIDES-Open_Spread.jpg&amp;s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6" b="19286"/>
          <a:stretch/>
        </p:blipFill>
        <p:spPr bwMode="auto">
          <a:xfrm>
            <a:off x="824547" y="2072931"/>
            <a:ext cx="3578640" cy="2499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Stories entertain us and are often about things we can relate to. </a:t>
            </a:r>
            <a:endParaRPr lang="en-GB" dirty="0"/>
          </a:p>
        </p:txBody>
      </p:sp>
      <p:pic>
        <p:nvPicPr>
          <p:cNvPr id="4" name="Content Placeholder 3" descr="https://encrypted-tbn0.gstatic.com/images?q=tbn:ANd9GcTI6V0mcnQCCNM2iGInM0hj3z11dbnVqrrpmQW6IlVhWguuW4avQTtjVzh9vfQ:https://images-na.ssl-images-amazon.com/images/I/91T7dbZc6LL.jpg&amp;s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58" y="2385999"/>
            <a:ext cx="2477662" cy="2397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static.com/images?q=tbn:ANd9GcRQtebyUvC73oQVRfDiE-nAnVdeIpoOPAm89UnucWqKSa13SCx6iuU5rscqZSI:https://www.earlyyearseducator.co.uk/media/208654/0.jpeg%3F%26width%3D780%26quality%3D60&amp;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41" y="2395524"/>
            <a:ext cx="2856401" cy="265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0.gstatic.com/images?q=tbn:ANd9GcToGWAOqjF8U3VBivavrBwO3NIJUYiwtbrmaD0WKV8i8Uk4ddHp_e_5CAL7kA:https://images-na.ssl-images-amazon.com/images/I/A136hiCyIeL.jpg&amp;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53" y="2537165"/>
            <a:ext cx="2165545" cy="2681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9803097" cy="5101883"/>
          </a:xfrm>
        </p:spPr>
        <p:txBody>
          <a:bodyPr>
            <a:normAutofit/>
          </a:bodyPr>
          <a:lstStyle/>
          <a:p>
            <a:pPr algn="ctr"/>
            <a:r>
              <a:rPr lang="en-GB" sz="8000" dirty="0" smtClean="0">
                <a:solidFill>
                  <a:schemeClr val="tx1"/>
                </a:solidFill>
              </a:rPr>
              <a:t>Task</a:t>
            </a:r>
            <a:r>
              <a:rPr lang="en-GB" sz="8000" dirty="0" smtClean="0"/>
              <a:t/>
            </a:r>
            <a:br>
              <a:rPr lang="en-GB" sz="8000" dirty="0" smtClean="0"/>
            </a:br>
            <a:r>
              <a:rPr lang="en-GB" sz="5300" dirty="0" smtClean="0"/>
              <a:t>Can you draw your favourite story book cover?</a:t>
            </a:r>
            <a:br>
              <a:rPr lang="en-GB" sz="5300" dirty="0" smtClean="0"/>
            </a:br>
            <a:r>
              <a:rPr lang="en-GB" sz="5300" dirty="0" smtClean="0"/>
              <a:t>Don’t forget to include the author!   </a:t>
            </a:r>
            <a:endParaRPr lang="en-GB" sz="53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E9CDF6A64E8547B636F3A45883E68B" ma:contentTypeVersion="10" ma:contentTypeDescription="Create a new document." ma:contentTypeScope="" ma:versionID="ec18863d04cafe6e664582aebdf7ce79">
  <xsd:schema xmlns:xsd="http://www.w3.org/2001/XMLSchema" xmlns:xs="http://www.w3.org/2001/XMLSchema" xmlns:p="http://schemas.microsoft.com/office/2006/metadata/properties" xmlns:ns3="3ab3af93-2cc4-4fc6-aa85-a7450b241596" targetNamespace="http://schemas.microsoft.com/office/2006/metadata/properties" ma:root="true" ma:fieldsID="bb9358f4f01f2720834994775f1d38fe" ns3:_="">
    <xsd:import namespace="3ab3af93-2cc4-4fc6-aa85-a7450b2415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3af93-2cc4-4fc6-aa85-a7450b2415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557384-5005-4EC3-8F24-EE5CF2FD8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b3af93-2cc4-4fc6-aa85-a7450b241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9C1FDD-BD3A-413B-B053-5CFFCFD65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E77829-09F3-4640-BF20-65051AF75E94}">
  <ds:schemaRefs>
    <ds:schemaRef ds:uri="3ab3af93-2cc4-4fc6-aa85-a7450b241596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</TotalTime>
  <Words>70</Words>
  <Application>Microsoft Office PowerPoint</Application>
  <PresentationFormat>Widescreen</PresentationFormat>
  <Paragraphs>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Leelawadee UI Semilight</vt:lpstr>
      <vt:lpstr>Sassoon</vt:lpstr>
      <vt:lpstr>Trebuchet MS</vt:lpstr>
      <vt:lpstr>Wingdings 3</vt:lpstr>
      <vt:lpstr>Facet</vt:lpstr>
      <vt:lpstr>PowerPoint Presentation</vt:lpstr>
      <vt:lpstr>A good story offers a sense of joy – they make us laugh or cry by giving us a character we want to care about. </vt:lpstr>
      <vt:lpstr>Easy to follow</vt:lpstr>
      <vt:lpstr>High quality illustrations </vt:lpstr>
      <vt:lpstr>Stories entertain us and are often about things we can relate to. </vt:lpstr>
      <vt:lpstr>Task Can you draw your favourite story book cover? Don’t forget to include the author!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Hope Piercy</dc:creator>
  <cp:lastModifiedBy>Lisa Doherty</cp:lastModifiedBy>
  <cp:revision>9</cp:revision>
  <dcterms:created xsi:type="dcterms:W3CDTF">2020-11-09T13:28:47Z</dcterms:created>
  <dcterms:modified xsi:type="dcterms:W3CDTF">2021-01-11T11:38:56Z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0x0101009DE9CDF6A64E8547B636F3A45883E68B</vt:lpwstr>
  </property>
</Properties>
</file>